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48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F562-9D23-2345-B2A9-F381700E24BB}" type="datetimeFigureOut">
              <a:rPr lang="en-US" smtClean="0"/>
              <a:t>10/09/15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EDC0-2AA4-2944-907C-471DB5B4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38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F562-9D23-2345-B2A9-F381700E24BB}" type="datetimeFigureOut">
              <a:rPr lang="en-US" smtClean="0"/>
              <a:t>10/09/15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EDC0-2AA4-2944-907C-471DB5B4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364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F562-9D23-2345-B2A9-F381700E24BB}" type="datetimeFigureOut">
              <a:rPr lang="en-US" smtClean="0"/>
              <a:t>10/09/15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EDC0-2AA4-2944-907C-471DB5B4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23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F562-9D23-2345-B2A9-F381700E24BB}" type="datetimeFigureOut">
              <a:rPr lang="en-US" smtClean="0"/>
              <a:t>10/09/15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EDC0-2AA4-2944-907C-471DB5B4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765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F562-9D23-2345-B2A9-F381700E24BB}" type="datetimeFigureOut">
              <a:rPr lang="en-US" smtClean="0"/>
              <a:t>10/09/15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EDC0-2AA4-2944-907C-471DB5B4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2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F562-9D23-2345-B2A9-F381700E24BB}" type="datetimeFigureOut">
              <a:rPr lang="en-US" smtClean="0"/>
              <a:t>10/09/15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EDC0-2AA4-2944-907C-471DB5B4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59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F562-9D23-2345-B2A9-F381700E24BB}" type="datetimeFigureOut">
              <a:rPr lang="en-US" smtClean="0"/>
              <a:t>10/09/15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EDC0-2AA4-2944-907C-471DB5B4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179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F562-9D23-2345-B2A9-F381700E24BB}" type="datetimeFigureOut">
              <a:rPr lang="en-US" smtClean="0"/>
              <a:t>10/09/15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EDC0-2AA4-2944-907C-471DB5B4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91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F562-9D23-2345-B2A9-F381700E24BB}" type="datetimeFigureOut">
              <a:rPr lang="en-US" smtClean="0"/>
              <a:t>10/09/15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EDC0-2AA4-2944-907C-471DB5B4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93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F562-9D23-2345-B2A9-F381700E24BB}" type="datetimeFigureOut">
              <a:rPr lang="en-US" smtClean="0"/>
              <a:t>10/09/15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EDC0-2AA4-2944-907C-471DB5B4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81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F562-9D23-2345-B2A9-F381700E24BB}" type="datetimeFigureOut">
              <a:rPr lang="en-US" smtClean="0"/>
              <a:t>10/09/15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EDC0-2AA4-2944-907C-471DB5B4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1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9F562-9D23-2345-B2A9-F381700E24BB}" type="datetimeFigureOut">
              <a:rPr lang="en-US" smtClean="0"/>
              <a:t>10/09/15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7EDC0-2AA4-2944-907C-471DB5B4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2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97" y="3900846"/>
            <a:ext cx="2682688" cy="1478577"/>
          </a:xfrm>
          <a:prstGeom prst="rect">
            <a:avLst/>
          </a:prstGeom>
        </p:spPr>
      </p:pic>
      <p:pic>
        <p:nvPicPr>
          <p:cNvPr id="17" name="Picture 16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712" y="3883287"/>
            <a:ext cx="2682688" cy="1478577"/>
          </a:xfrm>
          <a:prstGeom prst="rect">
            <a:avLst/>
          </a:prstGeom>
        </p:spPr>
      </p:pic>
      <p:pic>
        <p:nvPicPr>
          <p:cNvPr id="18" name="Picture 17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400" y="3883287"/>
            <a:ext cx="2682688" cy="1478577"/>
          </a:xfrm>
          <a:prstGeom prst="rect">
            <a:avLst/>
          </a:prstGeom>
        </p:spPr>
      </p:pic>
      <p:pic>
        <p:nvPicPr>
          <p:cNvPr id="19" name="Picture 18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624" y="5361864"/>
            <a:ext cx="2682688" cy="1478577"/>
          </a:xfrm>
          <a:prstGeom prst="rect">
            <a:avLst/>
          </a:prstGeom>
        </p:spPr>
      </p:pic>
      <p:pic>
        <p:nvPicPr>
          <p:cNvPr id="20" name="Picture 19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312" y="5361864"/>
            <a:ext cx="2682688" cy="1478577"/>
          </a:xfrm>
          <a:prstGeom prst="rect">
            <a:avLst/>
          </a:prstGeom>
        </p:spPr>
      </p:pic>
      <p:pic>
        <p:nvPicPr>
          <p:cNvPr id="21" name="Picture 20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339" y="5379423"/>
            <a:ext cx="2682688" cy="1478577"/>
          </a:xfrm>
          <a:prstGeom prst="rect">
            <a:avLst/>
          </a:prstGeom>
        </p:spPr>
      </p:pic>
      <p:grpSp>
        <p:nvGrpSpPr>
          <p:cNvPr id="61" name="Group 60"/>
          <p:cNvGrpSpPr/>
          <p:nvPr/>
        </p:nvGrpSpPr>
        <p:grpSpPr>
          <a:xfrm>
            <a:off x="138583" y="109152"/>
            <a:ext cx="8933608" cy="3609784"/>
            <a:chOff x="138583" y="273503"/>
            <a:chExt cx="8933608" cy="3609784"/>
          </a:xfrm>
        </p:grpSpPr>
        <p:grpSp>
          <p:nvGrpSpPr>
            <p:cNvPr id="34" name="Group 33"/>
            <p:cNvGrpSpPr/>
            <p:nvPr/>
          </p:nvGrpSpPr>
          <p:grpSpPr>
            <a:xfrm>
              <a:off x="138583" y="273503"/>
              <a:ext cx="8933608" cy="1207245"/>
              <a:chOff x="138583" y="-68727"/>
              <a:chExt cx="8933608" cy="1207245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38583" y="-56776"/>
                <a:ext cx="4435455" cy="1195294"/>
                <a:chOff x="138583" y="-56776"/>
                <a:chExt cx="4435455" cy="1195294"/>
              </a:xfrm>
            </p:grpSpPr>
            <p:pic>
              <p:nvPicPr>
                <p:cNvPr id="15" name="Picture 14" descr="images.jpg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58603" y="-56776"/>
                  <a:ext cx="795414" cy="1195294"/>
                </a:xfrm>
                <a:prstGeom prst="rect">
                  <a:avLst/>
                </a:prstGeom>
              </p:spPr>
            </p:pic>
            <p:pic>
              <p:nvPicPr>
                <p:cNvPr id="23" name="Picture 22" descr="images.jpg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778624" y="-56776"/>
                  <a:ext cx="795414" cy="1195294"/>
                </a:xfrm>
                <a:prstGeom prst="rect">
                  <a:avLst/>
                </a:prstGeom>
              </p:spPr>
            </p:pic>
            <p:pic>
              <p:nvPicPr>
                <p:cNvPr id="24" name="Picture 23" descr="images.jpg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8583" y="-56776"/>
                  <a:ext cx="795414" cy="1195294"/>
                </a:xfrm>
                <a:prstGeom prst="rect">
                  <a:avLst/>
                </a:prstGeom>
              </p:spPr>
            </p:pic>
            <p:pic>
              <p:nvPicPr>
                <p:cNvPr id="25" name="Picture 24" descr="images.jpg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48593" y="-56776"/>
                  <a:ext cx="795414" cy="1195294"/>
                </a:xfrm>
                <a:prstGeom prst="rect">
                  <a:avLst/>
                </a:prstGeom>
              </p:spPr>
            </p:pic>
            <p:pic>
              <p:nvPicPr>
                <p:cNvPr id="26" name="Picture 25" descr="images.jpg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868613" y="-56776"/>
                  <a:ext cx="795414" cy="1195294"/>
                </a:xfrm>
                <a:prstGeom prst="rect">
                  <a:avLst/>
                </a:prstGeom>
              </p:spPr>
            </p:pic>
          </p:grpSp>
          <p:grpSp>
            <p:nvGrpSpPr>
              <p:cNvPr id="28" name="Group 27"/>
              <p:cNvGrpSpPr/>
              <p:nvPr/>
            </p:nvGrpSpPr>
            <p:grpSpPr>
              <a:xfrm>
                <a:off x="4636736" y="-68727"/>
                <a:ext cx="4435455" cy="1195294"/>
                <a:chOff x="138583" y="-56776"/>
                <a:chExt cx="4435455" cy="1195294"/>
              </a:xfrm>
            </p:grpSpPr>
            <p:pic>
              <p:nvPicPr>
                <p:cNvPr id="29" name="Picture 28" descr="images.jpg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58603" y="-56776"/>
                  <a:ext cx="795414" cy="1195294"/>
                </a:xfrm>
                <a:prstGeom prst="rect">
                  <a:avLst/>
                </a:prstGeom>
              </p:spPr>
            </p:pic>
            <p:pic>
              <p:nvPicPr>
                <p:cNvPr id="30" name="Picture 29" descr="images.jpg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778624" y="-56776"/>
                  <a:ext cx="795414" cy="1195294"/>
                </a:xfrm>
                <a:prstGeom prst="rect">
                  <a:avLst/>
                </a:prstGeom>
              </p:spPr>
            </p:pic>
            <p:pic>
              <p:nvPicPr>
                <p:cNvPr id="31" name="Picture 30" descr="images.jpg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8583" y="-56776"/>
                  <a:ext cx="795414" cy="1195294"/>
                </a:xfrm>
                <a:prstGeom prst="rect">
                  <a:avLst/>
                </a:prstGeom>
              </p:spPr>
            </p:pic>
            <p:pic>
              <p:nvPicPr>
                <p:cNvPr id="32" name="Picture 31" descr="images.jpg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48593" y="-56776"/>
                  <a:ext cx="795414" cy="1195294"/>
                </a:xfrm>
                <a:prstGeom prst="rect">
                  <a:avLst/>
                </a:prstGeom>
              </p:spPr>
            </p:pic>
            <p:pic>
              <p:nvPicPr>
                <p:cNvPr id="33" name="Picture 32" descr="images.jpg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868613" y="-56776"/>
                  <a:ext cx="795414" cy="1195294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35" name="Group 34"/>
            <p:cNvGrpSpPr/>
            <p:nvPr/>
          </p:nvGrpSpPr>
          <p:grpSpPr>
            <a:xfrm>
              <a:off x="138583" y="2676042"/>
              <a:ext cx="8933608" cy="1207245"/>
              <a:chOff x="138583" y="-68727"/>
              <a:chExt cx="8933608" cy="1207245"/>
            </a:xfrm>
          </p:grpSpPr>
          <p:grpSp>
            <p:nvGrpSpPr>
              <p:cNvPr id="36" name="Group 35"/>
              <p:cNvGrpSpPr/>
              <p:nvPr/>
            </p:nvGrpSpPr>
            <p:grpSpPr>
              <a:xfrm>
                <a:off x="138583" y="-56776"/>
                <a:ext cx="4435455" cy="1195294"/>
                <a:chOff x="138583" y="-56776"/>
                <a:chExt cx="4435455" cy="1195294"/>
              </a:xfrm>
            </p:grpSpPr>
            <p:pic>
              <p:nvPicPr>
                <p:cNvPr id="43" name="Picture 42" descr="images.jpg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58603" y="-56776"/>
                  <a:ext cx="795414" cy="1195294"/>
                </a:xfrm>
                <a:prstGeom prst="rect">
                  <a:avLst/>
                </a:prstGeom>
              </p:spPr>
            </p:pic>
            <p:pic>
              <p:nvPicPr>
                <p:cNvPr id="44" name="Picture 43" descr="images.jpg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778624" y="-56776"/>
                  <a:ext cx="795414" cy="1195294"/>
                </a:xfrm>
                <a:prstGeom prst="rect">
                  <a:avLst/>
                </a:prstGeom>
              </p:spPr>
            </p:pic>
            <p:pic>
              <p:nvPicPr>
                <p:cNvPr id="45" name="Picture 44" descr="images.jpg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8583" y="-56776"/>
                  <a:ext cx="795414" cy="1195294"/>
                </a:xfrm>
                <a:prstGeom prst="rect">
                  <a:avLst/>
                </a:prstGeom>
              </p:spPr>
            </p:pic>
            <p:pic>
              <p:nvPicPr>
                <p:cNvPr id="46" name="Picture 45" descr="images.jpg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48593" y="-56776"/>
                  <a:ext cx="795414" cy="1195294"/>
                </a:xfrm>
                <a:prstGeom prst="rect">
                  <a:avLst/>
                </a:prstGeom>
              </p:spPr>
            </p:pic>
            <p:pic>
              <p:nvPicPr>
                <p:cNvPr id="47" name="Picture 46" descr="images.jpg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868613" y="-56776"/>
                  <a:ext cx="795414" cy="1195294"/>
                </a:xfrm>
                <a:prstGeom prst="rect">
                  <a:avLst/>
                </a:prstGeom>
              </p:spPr>
            </p:pic>
          </p:grpSp>
          <p:grpSp>
            <p:nvGrpSpPr>
              <p:cNvPr id="37" name="Group 36"/>
              <p:cNvGrpSpPr/>
              <p:nvPr/>
            </p:nvGrpSpPr>
            <p:grpSpPr>
              <a:xfrm>
                <a:off x="4636736" y="-68727"/>
                <a:ext cx="4435455" cy="1195294"/>
                <a:chOff x="138583" y="-56776"/>
                <a:chExt cx="4435455" cy="1195294"/>
              </a:xfrm>
            </p:grpSpPr>
            <p:pic>
              <p:nvPicPr>
                <p:cNvPr id="38" name="Picture 37" descr="images.jpg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58603" y="-56776"/>
                  <a:ext cx="795414" cy="1195294"/>
                </a:xfrm>
                <a:prstGeom prst="rect">
                  <a:avLst/>
                </a:prstGeom>
              </p:spPr>
            </p:pic>
            <p:pic>
              <p:nvPicPr>
                <p:cNvPr id="39" name="Picture 38" descr="images.jpg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778624" y="-56776"/>
                  <a:ext cx="795414" cy="1195294"/>
                </a:xfrm>
                <a:prstGeom prst="rect">
                  <a:avLst/>
                </a:prstGeom>
              </p:spPr>
            </p:pic>
            <p:pic>
              <p:nvPicPr>
                <p:cNvPr id="40" name="Picture 39" descr="images.jpg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8583" y="-56776"/>
                  <a:ext cx="795414" cy="1195294"/>
                </a:xfrm>
                <a:prstGeom prst="rect">
                  <a:avLst/>
                </a:prstGeom>
              </p:spPr>
            </p:pic>
            <p:pic>
              <p:nvPicPr>
                <p:cNvPr id="41" name="Picture 40" descr="images.jpg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48593" y="-56776"/>
                  <a:ext cx="795414" cy="1195294"/>
                </a:xfrm>
                <a:prstGeom prst="rect">
                  <a:avLst/>
                </a:prstGeom>
              </p:spPr>
            </p:pic>
            <p:pic>
              <p:nvPicPr>
                <p:cNvPr id="42" name="Picture 41" descr="images.jpg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868613" y="-56776"/>
                  <a:ext cx="795414" cy="1195294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48" name="Group 47"/>
            <p:cNvGrpSpPr/>
            <p:nvPr/>
          </p:nvGrpSpPr>
          <p:grpSpPr>
            <a:xfrm>
              <a:off x="138583" y="1480748"/>
              <a:ext cx="8933608" cy="1207245"/>
              <a:chOff x="138583" y="-68727"/>
              <a:chExt cx="8933608" cy="1207245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138583" y="-56776"/>
                <a:ext cx="4435455" cy="1195294"/>
                <a:chOff x="138583" y="-56776"/>
                <a:chExt cx="4435455" cy="1195294"/>
              </a:xfrm>
            </p:grpSpPr>
            <p:pic>
              <p:nvPicPr>
                <p:cNvPr id="56" name="Picture 55" descr="images.jpg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58603" y="-56776"/>
                  <a:ext cx="795414" cy="1195294"/>
                </a:xfrm>
                <a:prstGeom prst="rect">
                  <a:avLst/>
                </a:prstGeom>
              </p:spPr>
            </p:pic>
            <p:pic>
              <p:nvPicPr>
                <p:cNvPr id="57" name="Picture 56" descr="images.jpg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778624" y="-56776"/>
                  <a:ext cx="795414" cy="1195294"/>
                </a:xfrm>
                <a:prstGeom prst="rect">
                  <a:avLst/>
                </a:prstGeom>
              </p:spPr>
            </p:pic>
            <p:pic>
              <p:nvPicPr>
                <p:cNvPr id="58" name="Picture 57" descr="images.jpg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8583" y="-56776"/>
                  <a:ext cx="795414" cy="1195294"/>
                </a:xfrm>
                <a:prstGeom prst="rect">
                  <a:avLst/>
                </a:prstGeom>
              </p:spPr>
            </p:pic>
            <p:pic>
              <p:nvPicPr>
                <p:cNvPr id="59" name="Picture 58" descr="images.jpg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48593" y="-56776"/>
                  <a:ext cx="795414" cy="1195294"/>
                </a:xfrm>
                <a:prstGeom prst="rect">
                  <a:avLst/>
                </a:prstGeom>
              </p:spPr>
            </p:pic>
            <p:pic>
              <p:nvPicPr>
                <p:cNvPr id="60" name="Picture 59" descr="images.jpg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868613" y="-56776"/>
                  <a:ext cx="795414" cy="1195294"/>
                </a:xfrm>
                <a:prstGeom prst="rect">
                  <a:avLst/>
                </a:prstGeom>
              </p:spPr>
            </p:pic>
          </p:grpSp>
          <p:grpSp>
            <p:nvGrpSpPr>
              <p:cNvPr id="50" name="Group 49"/>
              <p:cNvGrpSpPr/>
              <p:nvPr/>
            </p:nvGrpSpPr>
            <p:grpSpPr>
              <a:xfrm>
                <a:off x="4636736" y="-68727"/>
                <a:ext cx="4435455" cy="1195294"/>
                <a:chOff x="138583" y="-56776"/>
                <a:chExt cx="4435455" cy="1195294"/>
              </a:xfrm>
            </p:grpSpPr>
            <p:pic>
              <p:nvPicPr>
                <p:cNvPr id="51" name="Picture 50" descr="images.jpg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58603" y="-56776"/>
                  <a:ext cx="795414" cy="1195294"/>
                </a:xfrm>
                <a:prstGeom prst="rect">
                  <a:avLst/>
                </a:prstGeom>
              </p:spPr>
            </p:pic>
            <p:pic>
              <p:nvPicPr>
                <p:cNvPr id="52" name="Picture 51" descr="images.jpg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778624" y="-56776"/>
                  <a:ext cx="795414" cy="1195294"/>
                </a:xfrm>
                <a:prstGeom prst="rect">
                  <a:avLst/>
                </a:prstGeom>
              </p:spPr>
            </p:pic>
            <p:pic>
              <p:nvPicPr>
                <p:cNvPr id="53" name="Picture 52" descr="images.jpg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8583" y="-56776"/>
                  <a:ext cx="795414" cy="1195294"/>
                </a:xfrm>
                <a:prstGeom prst="rect">
                  <a:avLst/>
                </a:prstGeom>
              </p:spPr>
            </p:pic>
            <p:pic>
              <p:nvPicPr>
                <p:cNvPr id="54" name="Picture 53" descr="images.jpg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48593" y="-56776"/>
                  <a:ext cx="795414" cy="1195294"/>
                </a:xfrm>
                <a:prstGeom prst="rect">
                  <a:avLst/>
                </a:prstGeom>
              </p:spPr>
            </p:pic>
            <p:pic>
              <p:nvPicPr>
                <p:cNvPr id="55" name="Picture 54" descr="images.jpg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868613" y="-56776"/>
                  <a:ext cx="795414" cy="1195294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4064070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Pairs</dc:title>
  <dc:subject/>
  <dc:creator>Margi</dc:creator>
  <cp:keywords/>
  <dc:description/>
  <cp:lastModifiedBy>Margi</cp:lastModifiedBy>
  <cp:revision>2</cp:revision>
  <dcterms:created xsi:type="dcterms:W3CDTF">2015-09-09T22:29:52Z</dcterms:created>
  <dcterms:modified xsi:type="dcterms:W3CDTF">2015-09-09T22:44:52Z</dcterms:modified>
  <cp:category/>
</cp:coreProperties>
</file>